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AE1-FE92-479D-AEF9-B4E993D0B09B}" type="datetimeFigureOut">
              <a:rPr lang="es-MX" smtClean="0"/>
              <a:t>15/03/2019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A3308-4DAE-49F8-9486-426A10294D4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2459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AE1-FE92-479D-AEF9-B4E993D0B09B}" type="datetimeFigureOut">
              <a:rPr lang="es-MX" smtClean="0"/>
              <a:t>15/03/2019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A3308-4DAE-49F8-9486-426A10294D4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264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AE1-FE92-479D-AEF9-B4E993D0B09B}" type="datetimeFigureOut">
              <a:rPr lang="es-MX" smtClean="0"/>
              <a:t>15/03/2019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A3308-4DAE-49F8-9486-426A10294D4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1584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AE1-FE92-479D-AEF9-B4E993D0B09B}" type="datetimeFigureOut">
              <a:rPr lang="es-MX" smtClean="0"/>
              <a:t>15/03/2019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A3308-4DAE-49F8-9486-426A10294D4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52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AE1-FE92-479D-AEF9-B4E993D0B09B}" type="datetimeFigureOut">
              <a:rPr lang="es-MX" smtClean="0"/>
              <a:t>15/03/2019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A3308-4DAE-49F8-9486-426A10294D4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9102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AE1-FE92-479D-AEF9-B4E993D0B09B}" type="datetimeFigureOut">
              <a:rPr lang="es-MX" smtClean="0"/>
              <a:t>15/03/2019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A3308-4DAE-49F8-9486-426A10294D4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3768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AE1-FE92-479D-AEF9-B4E993D0B09B}" type="datetimeFigureOut">
              <a:rPr lang="es-MX" smtClean="0"/>
              <a:t>15/03/2019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A3308-4DAE-49F8-9486-426A10294D4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4519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AE1-FE92-479D-AEF9-B4E993D0B09B}" type="datetimeFigureOut">
              <a:rPr lang="es-MX" smtClean="0"/>
              <a:t>15/03/2019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A3308-4DAE-49F8-9486-426A10294D4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337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AE1-FE92-479D-AEF9-B4E993D0B09B}" type="datetimeFigureOut">
              <a:rPr lang="es-MX" smtClean="0"/>
              <a:t>15/03/2019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A3308-4DAE-49F8-9486-426A10294D4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95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AE1-FE92-479D-AEF9-B4E993D0B09B}" type="datetimeFigureOut">
              <a:rPr lang="es-MX" smtClean="0"/>
              <a:t>15/03/2019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A3308-4DAE-49F8-9486-426A10294D4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5297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AEAE1-FE92-479D-AEF9-B4E993D0B09B}" type="datetimeFigureOut">
              <a:rPr lang="es-MX" smtClean="0"/>
              <a:t>15/03/2019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A3308-4DAE-49F8-9486-426A10294D4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7399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AEAE1-FE92-479D-AEF9-B4E993D0B09B}" type="datetimeFigureOut">
              <a:rPr lang="es-MX" smtClean="0"/>
              <a:t>15/03/2019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A3308-4DAE-49F8-9486-426A10294D4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6187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501462" y="566819"/>
            <a:ext cx="2858814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retrievd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English-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database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searches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Redalyc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PubMed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SciElo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Scopus</a:t>
            </a:r>
            <a:endParaRPr lang="es-MX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831725" y="566819"/>
            <a:ext cx="2858813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retrieved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extended English-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database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searches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Redalyc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PubMed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ScieLo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Scopus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906706" y="5029934"/>
            <a:ext cx="2378588" cy="10156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Included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Included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treatments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5452884" y="4343316"/>
            <a:ext cx="1317207" cy="2769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Included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5421908" y="3656698"/>
            <a:ext cx="1348183" cy="2769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Full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reviews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7248979" y="2918034"/>
            <a:ext cx="2097875" cy="10156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Excluded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level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Mexico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Unrelated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PTSD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due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Criminal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Violence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5479910" y="2705796"/>
            <a:ext cx="1232180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reviews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7488776" y="2246920"/>
            <a:ext cx="1618283" cy="2769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uplicates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removed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313428" y="6350482"/>
            <a:ext cx="53516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1. </a:t>
            </a:r>
            <a:r>
              <a:rPr lang="es-MX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Flowchart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summarizing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search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English-</a:t>
            </a:r>
            <a:r>
              <a:rPr lang="es-MX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keywords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MX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1" name="Conector recto 30"/>
          <p:cNvCxnSpPr>
            <a:stCxn id="5" idx="2"/>
          </p:cNvCxnSpPr>
          <p:nvPr/>
        </p:nvCxnSpPr>
        <p:spPr>
          <a:xfrm>
            <a:off x="3930869" y="1767148"/>
            <a:ext cx="0" cy="229818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ector recto 37"/>
          <p:cNvCxnSpPr>
            <a:stCxn id="6" idx="2"/>
          </p:cNvCxnSpPr>
          <p:nvPr/>
        </p:nvCxnSpPr>
        <p:spPr>
          <a:xfrm flipH="1">
            <a:off x="8261131" y="1767148"/>
            <a:ext cx="1" cy="229818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Conector recto 42"/>
          <p:cNvCxnSpPr/>
          <p:nvPr/>
        </p:nvCxnSpPr>
        <p:spPr>
          <a:xfrm>
            <a:off x="3930869" y="1996966"/>
            <a:ext cx="4330262" cy="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>
            <a:endCxn id="12" idx="0"/>
          </p:cNvCxnSpPr>
          <p:nvPr/>
        </p:nvCxnSpPr>
        <p:spPr>
          <a:xfrm>
            <a:off x="6096000" y="1996966"/>
            <a:ext cx="0" cy="7088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Conector recto de flecha 51"/>
          <p:cNvCxnSpPr/>
          <p:nvPr/>
        </p:nvCxnSpPr>
        <p:spPr>
          <a:xfrm rot="10800000" flipH="1">
            <a:off x="6096000" y="2385420"/>
            <a:ext cx="1392776" cy="10939"/>
          </a:xfrm>
          <a:prstGeom prst="straightConnector1">
            <a:avLst/>
          </a:prstGeom>
          <a:ln w="31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/>
          <p:cNvCxnSpPr>
            <a:stCxn id="12" idx="2"/>
            <a:endCxn id="10" idx="0"/>
          </p:cNvCxnSpPr>
          <p:nvPr/>
        </p:nvCxnSpPr>
        <p:spPr>
          <a:xfrm>
            <a:off x="6096000" y="3167461"/>
            <a:ext cx="0" cy="489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Conector recto de flecha 56"/>
          <p:cNvCxnSpPr>
            <a:endCxn id="11" idx="1"/>
          </p:cNvCxnSpPr>
          <p:nvPr/>
        </p:nvCxnSpPr>
        <p:spPr>
          <a:xfrm flipV="1">
            <a:off x="6096000" y="3425866"/>
            <a:ext cx="1152979" cy="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ector recto de flecha 58"/>
          <p:cNvCxnSpPr>
            <a:stCxn id="10" idx="2"/>
            <a:endCxn id="9" idx="0"/>
          </p:cNvCxnSpPr>
          <p:nvPr/>
        </p:nvCxnSpPr>
        <p:spPr>
          <a:xfrm>
            <a:off x="6096000" y="3933697"/>
            <a:ext cx="15488" cy="4096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ector recto de flecha 60"/>
          <p:cNvCxnSpPr>
            <a:stCxn id="9" idx="2"/>
            <a:endCxn id="8" idx="0"/>
          </p:cNvCxnSpPr>
          <p:nvPr/>
        </p:nvCxnSpPr>
        <p:spPr>
          <a:xfrm flipH="1">
            <a:off x="6096000" y="4620315"/>
            <a:ext cx="15488" cy="4096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781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94506" y="546025"/>
            <a:ext cx="1681705" cy="15696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retrieved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Spanish-based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database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searches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Redalyc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PubMed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SciElo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Scopus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5678219" y="4842522"/>
            <a:ext cx="1670522" cy="2769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Included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endParaRPr lang="es-MX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5678219" y="4106779"/>
            <a:ext cx="1670522" cy="2769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Full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reviews</a:t>
            </a:r>
            <a:endParaRPr lang="es-MX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6826786" y="569602"/>
            <a:ext cx="1735164" cy="15696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retrieved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extended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Spanish-based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database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searches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Redalyc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PubMed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SciElo</a:t>
            </a:r>
            <a:endParaRPr lang="es-MX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Scopus</a:t>
            </a:r>
            <a:endParaRPr lang="es-MX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8093841" y="2777437"/>
            <a:ext cx="1539204" cy="2769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Duplicates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removed</a:t>
            </a:r>
            <a:endParaRPr lang="es-MX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5678219" y="3371036"/>
            <a:ext cx="1670522" cy="27699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Tittle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r>
              <a:rPr lang="es-MX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reviews</a:t>
            </a:r>
            <a:endParaRPr lang="es-MX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789800" y="5848350"/>
            <a:ext cx="538641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2. </a:t>
            </a:r>
            <a:r>
              <a:rPr lang="es-MX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Flowchart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summarizing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search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Spanish-based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keywords</a:t>
            </a:r>
            <a:r>
              <a:rPr lang="es-MX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s-MX" dirty="0"/>
          </a:p>
        </p:txBody>
      </p:sp>
      <p:cxnSp>
        <p:nvCxnSpPr>
          <p:cNvPr id="13" name="Conector recto 12"/>
          <p:cNvCxnSpPr>
            <a:stCxn id="5" idx="2"/>
          </p:cNvCxnSpPr>
          <p:nvPr/>
        </p:nvCxnSpPr>
        <p:spPr>
          <a:xfrm flipH="1">
            <a:off x="5334000" y="2115685"/>
            <a:ext cx="1359" cy="46559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ector recto 14"/>
          <p:cNvCxnSpPr>
            <a:stCxn id="8" idx="2"/>
          </p:cNvCxnSpPr>
          <p:nvPr/>
        </p:nvCxnSpPr>
        <p:spPr>
          <a:xfrm>
            <a:off x="7694368" y="2139262"/>
            <a:ext cx="1832" cy="44201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5334000" y="2581275"/>
            <a:ext cx="236036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/>
          <p:nvPr/>
        </p:nvCxnSpPr>
        <p:spPr>
          <a:xfrm>
            <a:off x="6505575" y="2581275"/>
            <a:ext cx="9525" cy="666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stCxn id="10" idx="2"/>
          </p:cNvCxnSpPr>
          <p:nvPr/>
        </p:nvCxnSpPr>
        <p:spPr>
          <a:xfrm>
            <a:off x="6513480" y="3648035"/>
            <a:ext cx="1620" cy="3524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ector recto de flecha 32"/>
          <p:cNvCxnSpPr>
            <a:stCxn id="7" idx="2"/>
          </p:cNvCxnSpPr>
          <p:nvPr/>
        </p:nvCxnSpPr>
        <p:spPr>
          <a:xfrm>
            <a:off x="6513480" y="4383778"/>
            <a:ext cx="1620" cy="3596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3812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154</Words>
  <Application>Microsoft Office PowerPoint</Application>
  <PresentationFormat>Widescreen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de 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AUTHOR</dc:creator>
  <cp:lastModifiedBy>Alejandro Domínguez</cp:lastModifiedBy>
  <cp:revision>14</cp:revision>
  <dcterms:created xsi:type="dcterms:W3CDTF">2019-01-14T06:06:20Z</dcterms:created>
  <dcterms:modified xsi:type="dcterms:W3CDTF">2019-03-15T18:12:50Z</dcterms:modified>
</cp:coreProperties>
</file>